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trail One" panose="020B0604020202020204" charset="0"/>
      <p:regular r:id="rId34"/>
    </p:embeddedFont>
    <p:embeddedFont>
      <p:font typeface="Open Sauce SemiBold" panose="020B0604020202020204" charset="0"/>
      <p:regular r:id="rId35"/>
    </p:embeddedFont>
    <p:embeddedFont>
      <p:font typeface="Open Sauce SemiBold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39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Fernando" userId="c59589e407608e66" providerId="LiveId" clId="{3B8FA5EA-81CE-4CB2-AFEA-77E2CDA81E9D}"/>
    <pc:docChg chg="undo custSel addSld modSld sldOrd">
      <pc:chgData name="Antony Fernando" userId="c59589e407608e66" providerId="LiveId" clId="{3B8FA5EA-81CE-4CB2-AFEA-77E2CDA81E9D}" dt="2022-05-26T20:11:39.780" v="143" actId="1076"/>
      <pc:docMkLst>
        <pc:docMk/>
      </pc:docMkLst>
      <pc:sldChg chg="modSp mod">
        <pc:chgData name="Antony Fernando" userId="c59589e407608e66" providerId="LiveId" clId="{3B8FA5EA-81CE-4CB2-AFEA-77E2CDA81E9D}" dt="2022-05-26T20:09:14.400" v="117" actId="1076"/>
        <pc:sldMkLst>
          <pc:docMk/>
          <pc:sldMk cId="0" sldId="256"/>
        </pc:sldMkLst>
        <pc:picChg chg="mod">
          <ac:chgData name="Antony Fernando" userId="c59589e407608e66" providerId="LiveId" clId="{3B8FA5EA-81CE-4CB2-AFEA-77E2CDA81E9D}" dt="2022-05-26T20:09:14.400" v="117" actId="107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Antony Fernando" userId="c59589e407608e66" providerId="LiveId" clId="{3B8FA5EA-81CE-4CB2-AFEA-77E2CDA81E9D}" dt="2022-05-25T16:09:05.466" v="0" actId="14100"/>
        <pc:sldMkLst>
          <pc:docMk/>
          <pc:sldMk cId="0" sldId="282"/>
        </pc:sldMkLst>
        <pc:spChg chg="mod">
          <ac:chgData name="Antony Fernando" userId="c59589e407608e66" providerId="LiveId" clId="{3B8FA5EA-81CE-4CB2-AFEA-77E2CDA81E9D}" dt="2022-05-25T16:09:05.466" v="0" actId="14100"/>
          <ac:spMkLst>
            <pc:docMk/>
            <pc:sldMk cId="0" sldId="282"/>
            <ac:spMk id="17" creationId="{00000000-0000-0000-0000-000000000000}"/>
          </ac:spMkLst>
        </pc:spChg>
      </pc:sldChg>
      <pc:sldChg chg="addSp delSp modSp new mod ord setBg">
        <pc:chgData name="Antony Fernando" userId="c59589e407608e66" providerId="LiveId" clId="{3B8FA5EA-81CE-4CB2-AFEA-77E2CDA81E9D}" dt="2022-05-26T20:11:39.780" v="143" actId="1076"/>
        <pc:sldMkLst>
          <pc:docMk/>
          <pc:sldMk cId="3602040900" sldId="283"/>
        </pc:sldMkLst>
        <pc:spChg chg="add del">
          <ac:chgData name="Antony Fernando" userId="c59589e407608e66" providerId="LiveId" clId="{3B8FA5EA-81CE-4CB2-AFEA-77E2CDA81E9D}" dt="2022-05-26T20:03:45.145" v="5" actId="478"/>
          <ac:spMkLst>
            <pc:docMk/>
            <pc:sldMk cId="3602040900" sldId="283"/>
            <ac:spMk id="3" creationId="{0EBBC866-663D-44FF-BB12-329CF69EDB7F}"/>
          </ac:spMkLst>
        </pc:spChg>
        <pc:spChg chg="mod">
          <ac:chgData name="Antony Fernando" userId="c59589e407608e66" providerId="LiveId" clId="{3B8FA5EA-81CE-4CB2-AFEA-77E2CDA81E9D}" dt="2022-05-26T20:06:00.915" v="7"/>
          <ac:spMkLst>
            <pc:docMk/>
            <pc:sldMk cId="3602040900" sldId="283"/>
            <ac:spMk id="5" creationId="{CE9F2D54-3BE3-45E4-9EA4-28CB8402592A}"/>
          </ac:spMkLst>
        </pc:spChg>
        <pc:spChg chg="add mod">
          <ac:chgData name="Antony Fernando" userId="c59589e407608e66" providerId="LiveId" clId="{3B8FA5EA-81CE-4CB2-AFEA-77E2CDA81E9D}" dt="2022-05-26T20:09:06.389" v="115" actId="1076"/>
          <ac:spMkLst>
            <pc:docMk/>
            <pc:sldMk cId="3602040900" sldId="283"/>
            <ac:spMk id="6" creationId="{1222FC0C-8444-492D-B53E-81381ADCA38D}"/>
          </ac:spMkLst>
        </pc:spChg>
        <pc:spChg chg="mod">
          <ac:chgData name="Antony Fernando" userId="c59589e407608e66" providerId="LiveId" clId="{3B8FA5EA-81CE-4CB2-AFEA-77E2CDA81E9D}" dt="2022-05-26T20:09:41.971" v="118"/>
          <ac:spMkLst>
            <pc:docMk/>
            <pc:sldMk cId="3602040900" sldId="283"/>
            <ac:spMk id="14" creationId="{B77DD34C-F388-4584-A04B-23C3EE427B9C}"/>
          </ac:spMkLst>
        </pc:spChg>
        <pc:spChg chg="add mod">
          <ac:chgData name="Antony Fernando" userId="c59589e407608e66" providerId="LiveId" clId="{3B8FA5EA-81CE-4CB2-AFEA-77E2CDA81E9D}" dt="2022-05-26T20:11:39.780" v="143" actId="1076"/>
          <ac:spMkLst>
            <pc:docMk/>
            <pc:sldMk cId="3602040900" sldId="283"/>
            <ac:spMk id="15" creationId="{79649748-7C17-4BEA-91EC-2305E9C14959}"/>
          </ac:spMkLst>
        </pc:spChg>
        <pc:spChg chg="mod">
          <ac:chgData name="Antony Fernando" userId="c59589e407608e66" providerId="LiveId" clId="{3B8FA5EA-81CE-4CB2-AFEA-77E2CDA81E9D}" dt="2022-05-26T20:10:47.224" v="128"/>
          <ac:spMkLst>
            <pc:docMk/>
            <pc:sldMk cId="3602040900" sldId="283"/>
            <ac:spMk id="18" creationId="{D5C0DDED-5771-452E-AA08-615689CE1B2C}"/>
          </ac:spMkLst>
        </pc:spChg>
        <pc:spChg chg="add mod">
          <ac:chgData name="Antony Fernando" userId="c59589e407608e66" providerId="LiveId" clId="{3B8FA5EA-81CE-4CB2-AFEA-77E2CDA81E9D}" dt="2022-05-26T20:11:26.332" v="141" actId="1076"/>
          <ac:spMkLst>
            <pc:docMk/>
            <pc:sldMk cId="3602040900" sldId="283"/>
            <ac:spMk id="19" creationId="{19C3FD81-A9FA-4C41-BA94-BE7B6A2352C7}"/>
          </ac:spMkLst>
        </pc:spChg>
        <pc:grpChg chg="add mod">
          <ac:chgData name="Antony Fernando" userId="c59589e407608e66" providerId="LiveId" clId="{3B8FA5EA-81CE-4CB2-AFEA-77E2CDA81E9D}" dt="2022-05-26T20:08:11.309" v="102" actId="1076"/>
          <ac:grpSpMkLst>
            <pc:docMk/>
            <pc:sldMk cId="3602040900" sldId="283"/>
            <ac:grpSpMk id="4" creationId="{4A8BDD49-2E89-4B00-B86A-B09F85749E76}"/>
          </ac:grpSpMkLst>
        </pc:grpChg>
        <pc:grpChg chg="add mod">
          <ac:chgData name="Antony Fernando" userId="c59589e407608e66" providerId="LiveId" clId="{3B8FA5EA-81CE-4CB2-AFEA-77E2CDA81E9D}" dt="2022-05-26T20:11:30.610" v="142" actId="1076"/>
          <ac:grpSpMkLst>
            <pc:docMk/>
            <pc:sldMk cId="3602040900" sldId="283"/>
            <ac:grpSpMk id="13" creationId="{FC8BFCA3-2A44-4DBE-B921-0502522239C6}"/>
          </ac:grpSpMkLst>
        </pc:grpChg>
        <pc:grpChg chg="add del mod">
          <ac:chgData name="Antony Fernando" userId="c59589e407608e66" providerId="LiveId" clId="{3B8FA5EA-81CE-4CB2-AFEA-77E2CDA81E9D}" dt="2022-05-26T20:10:48.703" v="129"/>
          <ac:grpSpMkLst>
            <pc:docMk/>
            <pc:sldMk cId="3602040900" sldId="283"/>
            <ac:grpSpMk id="17" creationId="{888B3461-3C1C-4DB7-A610-21215721D6B3}"/>
          </ac:grpSpMkLst>
        </pc:grpChg>
        <pc:picChg chg="add mod">
          <ac:chgData name="Antony Fernando" userId="c59589e407608e66" providerId="LiveId" clId="{3B8FA5EA-81CE-4CB2-AFEA-77E2CDA81E9D}" dt="2022-05-26T20:08:56.373" v="113" actId="1076"/>
          <ac:picMkLst>
            <pc:docMk/>
            <pc:sldMk cId="3602040900" sldId="283"/>
            <ac:picMk id="8" creationId="{A922B307-27BE-407E-A755-08BCA7B6133B}"/>
          </ac:picMkLst>
        </pc:picChg>
        <pc:picChg chg="add mod">
          <ac:chgData name="Antony Fernando" userId="c59589e407608e66" providerId="LiveId" clId="{3B8FA5EA-81CE-4CB2-AFEA-77E2CDA81E9D}" dt="2022-05-26T20:09:00.641" v="114" actId="1076"/>
          <ac:picMkLst>
            <pc:docMk/>
            <pc:sldMk cId="3602040900" sldId="283"/>
            <ac:picMk id="10" creationId="{FAE84C4A-2FF0-43A4-A450-801D08D50F27}"/>
          </ac:picMkLst>
        </pc:picChg>
        <pc:picChg chg="add mod">
          <ac:chgData name="Antony Fernando" userId="c59589e407608e66" providerId="LiveId" clId="{3B8FA5EA-81CE-4CB2-AFEA-77E2CDA81E9D}" dt="2022-05-26T20:08:49.818" v="112" actId="1076"/>
          <ac:picMkLst>
            <pc:docMk/>
            <pc:sldMk cId="3602040900" sldId="283"/>
            <ac:picMk id="12" creationId="{C30E83CF-85F9-4E78-AF84-30018DE66145}"/>
          </ac:picMkLst>
        </pc:picChg>
        <pc:picChg chg="add mod">
          <ac:chgData name="Antony Fernando" userId="c59589e407608e66" providerId="LiveId" clId="{3B8FA5EA-81CE-4CB2-AFEA-77E2CDA81E9D}" dt="2022-05-26T20:10:53.265" v="131" actId="1076"/>
          <ac:picMkLst>
            <pc:docMk/>
            <pc:sldMk cId="3602040900" sldId="283"/>
            <ac:picMk id="16" creationId="{AD825DB4-B1CC-4E27-B1A0-FA43059978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8BDD49-2E89-4B00-B86A-B09F85749E76}"/>
              </a:ext>
            </a:extLst>
          </p:cNvPr>
          <p:cNvGrpSpPr/>
          <p:nvPr/>
        </p:nvGrpSpPr>
        <p:grpSpPr>
          <a:xfrm>
            <a:off x="0" y="3848100"/>
            <a:ext cx="18284283" cy="5321068"/>
            <a:chOff x="0" y="0"/>
            <a:chExt cx="5490351" cy="1799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9F2D54-3BE3-45E4-9EA4-28CB8402592A}"/>
                </a:ext>
              </a:extLst>
            </p:cNvPr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1222FC0C-8444-492D-B53E-81381ADCA38D}"/>
              </a:ext>
            </a:extLst>
          </p:cNvPr>
          <p:cNvSpPr txBox="1"/>
          <p:nvPr/>
        </p:nvSpPr>
        <p:spPr>
          <a:xfrm>
            <a:off x="1636441" y="5143500"/>
            <a:ext cx="15011400" cy="1369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1528" lvl="1" algn="ctr">
              <a:lnSpc>
                <a:spcPts val="5077"/>
              </a:lnSpc>
            </a:pPr>
            <a:r>
              <a:rPr lang="en-US" sz="6000" dirty="0">
                <a:solidFill>
                  <a:schemeClr val="bg1"/>
                </a:solidFill>
                <a:latin typeface="Contrail One"/>
              </a:rPr>
              <a:t>PROGRAMAÇÃO EM MICROINFORMÁTICA</a:t>
            </a:r>
          </a:p>
          <a:p>
            <a:pPr marL="391528" lvl="1" algn="ctr">
              <a:lnSpc>
                <a:spcPts val="5077"/>
              </a:lnSpc>
            </a:pPr>
            <a:r>
              <a:rPr lang="en-US" sz="6000" dirty="0">
                <a:solidFill>
                  <a:schemeClr val="bg1"/>
                </a:solidFill>
                <a:latin typeface="Contrail One"/>
              </a:rPr>
              <a:t>APLICATIVO SUSTENTABILIDADE E CALCULADORA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22B307-27BE-407E-A755-08BCA7B6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" y="892482"/>
            <a:ext cx="3914775" cy="20288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E84C4A-2FF0-43A4-A450-801D08D5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09831"/>
            <a:ext cx="3582863" cy="25183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0E83CF-85F9-4E78-AF84-30018DE66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05" y="1117832"/>
            <a:ext cx="6738526" cy="1702389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FC8BFCA3-2A44-4DBE-B921-0502522239C6}"/>
              </a:ext>
            </a:extLst>
          </p:cNvPr>
          <p:cNvGrpSpPr>
            <a:grpSpLocks noChangeAspect="1"/>
          </p:cNvGrpSpPr>
          <p:nvPr/>
        </p:nvGrpSpPr>
        <p:grpSpPr>
          <a:xfrm>
            <a:off x="2429375" y="6508634"/>
            <a:ext cx="2307613" cy="2307604"/>
            <a:chOff x="0" y="0"/>
            <a:chExt cx="6350000" cy="6349975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77DD34C-F388-4584-A04B-23C3EE427B9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79649748-7C17-4BEA-91EC-2305E9C14959}"/>
              </a:ext>
            </a:extLst>
          </p:cNvPr>
          <p:cNvSpPr txBox="1"/>
          <p:nvPr/>
        </p:nvSpPr>
        <p:spPr>
          <a:xfrm>
            <a:off x="4726052" y="7132985"/>
            <a:ext cx="5173390" cy="128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AD825DB4-B1CC-4E27-B1A0-FA43059978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53671" y="6594352"/>
            <a:ext cx="1497338" cy="1904405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19C3FD81-A9FA-4C41-BA94-BE7B6A2352C7}"/>
              </a:ext>
            </a:extLst>
          </p:cNvPr>
          <p:cNvSpPr txBox="1"/>
          <p:nvPr/>
        </p:nvSpPr>
        <p:spPr>
          <a:xfrm>
            <a:off x="11510152" y="6554032"/>
            <a:ext cx="4896832" cy="1626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</p:spTree>
    <p:extLst>
      <p:ext uri="{BB962C8B-B14F-4D97-AF65-F5344CB8AC3E}">
        <p14:creationId xmlns:p14="http://schemas.microsoft.com/office/powerpoint/2010/main" val="3602040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3061"/>
          <a:stretch>
            <a:fillRect/>
          </a:stretch>
        </p:blipFill>
        <p:spPr>
          <a:xfrm>
            <a:off x="1212206" y="1966051"/>
            <a:ext cx="3721942" cy="63397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PESQUISA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Caixa de Texto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Pesquisar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Navegador Web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5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15482" y="2856396"/>
            <a:ext cx="8012233" cy="743060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Back-End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2: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0710" y="5155431"/>
            <a:ext cx="9709274" cy="41028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INICIAL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07194" y="2136275"/>
            <a:ext cx="13273612" cy="71220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37025" y="415702"/>
            <a:ext cx="7122275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MENU INICIAL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6424" y="3603742"/>
            <a:ext cx="12895152" cy="56545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ECONÔMICO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5386" y="3567750"/>
            <a:ext cx="13957228" cy="5690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SOCIAL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9119" y="4011124"/>
            <a:ext cx="12869762" cy="524717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AMBIENTAL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2191" y="4096923"/>
            <a:ext cx="13563618" cy="51613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PESQUISA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944010" y="689343"/>
            <a:ext cx="1971199" cy="197119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15209" y="841423"/>
            <a:ext cx="6428781" cy="142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4074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704"/>
              </a:lnSpc>
            </a:pPr>
            <a:r>
              <a:rPr lang="en-US" sz="4074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09975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7ED957"/>
                </a:solidFill>
                <a:latin typeface="Contrail One"/>
              </a:rPr>
              <a:t>Alguma Dúvida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7745" y="523968"/>
            <a:ext cx="3359749" cy="42731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5612" y="1366390"/>
            <a:ext cx="10193124" cy="233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79"/>
              </a:lnSpc>
              <a:spcBef>
                <a:spcPct val="0"/>
              </a:spcBef>
            </a:pPr>
            <a:r>
              <a:rPr lang="en-US" sz="13628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1233" y="570041"/>
            <a:ext cx="4181002" cy="418098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512235" y="902986"/>
            <a:ext cx="13635736" cy="30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8643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12100"/>
              </a:lnSpc>
            </a:pPr>
            <a:r>
              <a:rPr lang="en-US" sz="8643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2819882"/>
            <a:ext cx="8756002" cy="7467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Front-End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1: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8291" b="663"/>
          <a:stretch>
            <a:fillRect/>
          </a:stretch>
        </p:blipFill>
        <p:spPr>
          <a:xfrm>
            <a:off x="1244450" y="1966051"/>
            <a:ext cx="3684783" cy="64176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64059" y="3134226"/>
            <a:ext cx="86952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Painel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On e Off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Botões de 0 a 9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Tipo de Operação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Igual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PRINCIPAL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11205" y="1611089"/>
            <a:ext cx="7332795" cy="2098889"/>
            <a:chOff x="0" y="0"/>
            <a:chExt cx="9777060" cy="2798519"/>
          </a:xfrm>
        </p:grpSpPr>
        <p:sp>
          <p:nvSpPr>
            <p:cNvPr id="5" name="TextBox 5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Back-End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2: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15482" y="2856396"/>
            <a:ext cx="8012233" cy="74306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7896" y="2304970"/>
            <a:ext cx="15154901" cy="72025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NUMEROS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5709" y="2676684"/>
            <a:ext cx="15896582" cy="65816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25347" y="415702"/>
            <a:ext cx="9062653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TIPO DE OPERAÇÃO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2899" y="1966051"/>
            <a:ext cx="10423774" cy="79096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BOTÃO IGUAL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8176" y="2269906"/>
            <a:ext cx="8754341" cy="75779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0" y="434752"/>
            <a:ext cx="9144000" cy="8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  <a:spcBef>
                <a:spcPct val="0"/>
              </a:spcBef>
            </a:pPr>
            <a:r>
              <a:rPr lang="en-US" sz="5253">
                <a:solidFill>
                  <a:srgbClr val="FFFFFF"/>
                </a:solidFill>
                <a:latin typeface="Contrail One"/>
              </a:rPr>
              <a:t>CODIGO BOTÃO ON, OFF, VARIAVEL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55767" y="420994"/>
            <a:ext cx="2475843" cy="31489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20787" y="1040801"/>
            <a:ext cx="7511446" cy="17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9"/>
              </a:lnSpc>
              <a:spcBef>
                <a:spcPct val="0"/>
              </a:spcBef>
            </a:pPr>
            <a:r>
              <a:rPr lang="en-US" sz="10042" dirty="0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09975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CFCFC"/>
                </a:solidFill>
                <a:latin typeface="Contrail One"/>
              </a:rPr>
              <a:t>Alguma Dúvida 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8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643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5068" y="5371532"/>
            <a:ext cx="2307613" cy="230760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8628" y="5143500"/>
            <a:ext cx="1800084" cy="228945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0"/>
            <a:ext cx="16230600" cy="3086100"/>
            <a:chOff x="0" y="0"/>
            <a:chExt cx="4274726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62681" y="5564196"/>
            <a:ext cx="7525948" cy="165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477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6678"/>
              </a:lnSpc>
            </a:pPr>
            <a:r>
              <a:rPr lang="en-US" sz="477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71667" y="5599291"/>
            <a:ext cx="5461265" cy="124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2"/>
              </a:lnSpc>
              <a:spcBef>
                <a:spcPct val="0"/>
              </a:spcBef>
            </a:pPr>
            <a:r>
              <a:rPr lang="en-US" sz="7301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6101" y="695325"/>
            <a:ext cx="11479114" cy="154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Contrail One"/>
              </a:rPr>
              <a:t>Obrigado</a:t>
            </a:r>
            <a:r>
              <a:rPr lang="en-US" sz="9000" dirty="0">
                <a:solidFill>
                  <a:srgbClr val="000000"/>
                </a:solidFill>
                <a:latin typeface="Contrail One"/>
              </a:rPr>
              <a:t> pela </a:t>
            </a:r>
            <a:r>
              <a:rPr lang="en-US" sz="9000" dirty="0" err="1">
                <a:solidFill>
                  <a:srgbClr val="000000"/>
                </a:solidFill>
                <a:latin typeface="Contrail One"/>
              </a:rPr>
              <a:t>Atenção</a:t>
            </a:r>
            <a:r>
              <a:rPr lang="en-US" sz="9000" dirty="0">
                <a:solidFill>
                  <a:srgbClr val="000000"/>
                </a:solidFill>
                <a:latin typeface="Contrail One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206692"/>
            <a:ext cx="8264848" cy="5350192"/>
            <a:chOff x="0" y="0"/>
            <a:chExt cx="2176750" cy="1409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6750" cy="1409104"/>
            </a:xfrm>
            <a:custGeom>
              <a:avLst/>
              <a:gdLst/>
              <a:ahLst/>
              <a:cxnLst/>
              <a:rect l="l" t="t" r="r" b="b"/>
              <a:pathLst>
                <a:path w="2176750" h="1409104">
                  <a:moveTo>
                    <a:pt x="0" y="0"/>
                  </a:moveTo>
                  <a:lnTo>
                    <a:pt x="2176750" y="0"/>
                  </a:lnTo>
                  <a:lnTo>
                    <a:pt x="2176750" y="1409104"/>
                  </a:lnTo>
                  <a:lnTo>
                    <a:pt x="0" y="1409104"/>
                  </a:lnTo>
                  <a:close/>
                </a:path>
              </a:pathLst>
            </a:custGeom>
            <a:solidFill>
              <a:srgbClr val="1C64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028700"/>
            <a:ext cx="2933498" cy="293348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091457" y="1816355"/>
            <a:ext cx="5173390" cy="128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4848" y="646137"/>
            <a:ext cx="9662453" cy="379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055" lvl="1" indent="-391527" algn="just">
              <a:lnSpc>
                <a:spcPts val="5077"/>
              </a:lnSpc>
              <a:buFont typeface="Arial"/>
              <a:buChar char="•"/>
            </a:pPr>
            <a:r>
              <a:rPr lang="en-US" sz="3626" dirty="0">
                <a:solidFill>
                  <a:srgbClr val="1C6434"/>
                </a:solidFill>
                <a:latin typeface="Contrail One"/>
              </a:rPr>
              <a:t>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intuito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do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aplicativo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é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ensinar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básico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sobre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sustentabilidade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.</a:t>
            </a:r>
          </a:p>
          <a:p>
            <a:pPr algn="just">
              <a:lnSpc>
                <a:spcPts val="5077"/>
              </a:lnSpc>
            </a:pPr>
            <a:endParaRPr lang="en-US" sz="3626" dirty="0">
              <a:solidFill>
                <a:srgbClr val="1C6434"/>
              </a:solidFill>
              <a:latin typeface="Contrail One"/>
            </a:endParaRPr>
          </a:p>
          <a:p>
            <a:pPr marL="783055" lvl="1" indent="-391527" algn="just">
              <a:lnSpc>
                <a:spcPts val="5077"/>
              </a:lnSpc>
              <a:buFont typeface="Arial"/>
              <a:buChar char="•"/>
            </a:pPr>
            <a:r>
              <a:rPr lang="en-US" sz="3626" dirty="0">
                <a:solidFill>
                  <a:srgbClr val="1C6434"/>
                </a:solidFill>
                <a:latin typeface="Contrail One"/>
              </a:rPr>
              <a:t>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público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alvo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são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aqueles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que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querem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uma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introdução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básica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a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sustentabilidade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no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Economico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, Social e Ambiental.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5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2819882"/>
            <a:ext cx="8756002" cy="7467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Front-End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1: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159" b="9223"/>
          <a:stretch>
            <a:fillRect/>
          </a:stretch>
        </p:blipFill>
        <p:spPr>
          <a:xfrm>
            <a:off x="1160169" y="1933812"/>
            <a:ext cx="3800427" cy="63377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INICIAL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029200"/>
            <a:ext cx="8695241" cy="313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Entrar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Sair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26679" y="3071501"/>
            <a:ext cx="8420692" cy="63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Hora e Data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Econômico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Social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Ambiental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Pesquisa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087" r="592" b="12805"/>
          <a:stretch>
            <a:fillRect/>
          </a:stretch>
        </p:blipFill>
        <p:spPr>
          <a:xfrm>
            <a:off x="1247724" y="1966051"/>
            <a:ext cx="3625318" cy="63548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05756" y="3071501"/>
            <a:ext cx="4910049" cy="313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Video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7025" y="415702"/>
            <a:ext cx="7122275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MENU INICIAL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8554"/>
          <a:stretch>
            <a:fillRect/>
          </a:stretch>
        </p:blipFill>
        <p:spPr>
          <a:xfrm>
            <a:off x="1240522" y="1889097"/>
            <a:ext cx="3639721" cy="65088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ECONÔMICO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Econômia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3435"/>
          <a:stretch>
            <a:fillRect/>
          </a:stretch>
        </p:blipFill>
        <p:spPr>
          <a:xfrm>
            <a:off x="1181583" y="1966051"/>
            <a:ext cx="3727226" cy="63125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SOCIAL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Social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2315"/>
          <a:stretch>
            <a:fillRect/>
          </a:stretch>
        </p:blipFill>
        <p:spPr>
          <a:xfrm>
            <a:off x="1212123" y="1966051"/>
            <a:ext cx="3723702" cy="63941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AMBIENTAL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Ambiental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198</Words>
  <Application>Microsoft Office PowerPoint</Application>
  <PresentationFormat>Personalizar</PresentationFormat>
  <Paragraphs>84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Contrail One</vt:lpstr>
      <vt:lpstr>Open Sauce SemiBold</vt:lpstr>
      <vt:lpstr>Calibri</vt:lpstr>
      <vt:lpstr>Open Sauce SemiBold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SETAS DA SUSTENTABILIDADE</dc:title>
  <cp:lastModifiedBy>Antony Fernando</cp:lastModifiedBy>
  <cp:revision>2</cp:revision>
  <dcterms:created xsi:type="dcterms:W3CDTF">2006-08-16T00:00:00Z</dcterms:created>
  <dcterms:modified xsi:type="dcterms:W3CDTF">2022-05-26T20:11:44Z</dcterms:modified>
  <dc:identifier>DAFBj6tolnM</dc:identifier>
</cp:coreProperties>
</file>